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1B431-D687-4E46-A6A3-8E61A16F5C32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2026B-4C91-4928-A28D-C6ABD68F30CF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2026B-4C91-4928-A28D-C6ABD68F30CF}" type="slidenum">
              <a:rPr lang="pt-BR" smtClean="0"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BF0055-1E33-4570-8AD0-18CBC10CC097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8BEB43-B8BB-4F74-AD06-A630BE7029D6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toredacao.com.br/" TargetMode="Externa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jetoredacao.com.br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286000" y="1643050"/>
            <a:ext cx="6643718" cy="4929222"/>
          </a:xfrm>
        </p:spPr>
        <p:txBody>
          <a:bodyPr anchor="ctr">
            <a:normAutofit/>
          </a:bodyPr>
          <a:lstStyle/>
          <a:p>
            <a:pPr algn="ctr"/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Nova Alvorada do Sul.</a:t>
            </a:r>
            <a:b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Escola </a:t>
            </a:r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stadual Antonio </a:t>
            </a:r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pt-BR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oelho.</a:t>
            </a:r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33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Progetec</a:t>
            </a:r>
            <a:r>
              <a:rPr lang="pt-BR" sz="33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 Adam F. da S. Souza</a:t>
            </a:r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Imagem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"/>
            <a:ext cx="7358082" cy="13572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00388" y="3000388"/>
            <a:ext cx="6858000" cy="85722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15370" cy="1571604"/>
          </a:xfrm>
        </p:spPr>
        <p:txBody>
          <a:bodyPr>
            <a:noAutofit/>
          </a:bodyPr>
          <a:lstStyle/>
          <a:p>
            <a:pPr algn="ctr"/>
            <a:r>
              <a:rPr lang="pt-BR" sz="32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Possibilidades de Avaliação da  aprendizagem através do uso das TIC.</a:t>
            </a:r>
            <a:endParaRPr lang="pt-BR" sz="32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14348" y="1643050"/>
            <a:ext cx="7467600" cy="4873752"/>
          </a:xfrm>
        </p:spPr>
        <p:txBody>
          <a:bodyPr>
            <a:normAutofit/>
          </a:bodyPr>
          <a:lstStyle/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Utilização do site: </a:t>
            </a:r>
            <a:r>
              <a:rPr lang="pt-BR" sz="3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3"/>
              </a:rPr>
              <a:t>http://projetoredacao.com.br</a:t>
            </a:r>
            <a:r>
              <a:rPr lang="pt-BR" sz="300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3"/>
              </a:rPr>
              <a:t>/</a:t>
            </a:r>
            <a:endParaRPr lang="pt-BR" sz="3000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Observação de plantas e insetos com uso do celular.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Projeto propaganda.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Projeto paródia.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Seminários.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Projeto vídeo receitas.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Projeto de pesquisa na STE.</a:t>
            </a:r>
          </a:p>
          <a:p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3036107" y="3036107"/>
            <a:ext cx="6858000" cy="785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Avaliação de ensino aprendizagem com o uso das TIC.</a:t>
            </a:r>
            <a:endParaRPr lang="pt-BR" sz="32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1357298"/>
            <a:ext cx="7643866" cy="550070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pt-BR" sz="3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Possibilidade 1:</a:t>
            </a:r>
            <a:endParaRPr lang="pt-BR" sz="35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Observação e registro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de plantas e insetos com auxilio da câmera do celular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 uso da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STE para conclusão da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pesquisa referente a cada tipo de observação. Apresentação e exposição do trabalho será realizada na forma de seminários utilizando data show, caixa de som e demais recursos solicitados pelo professor ou aluno.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35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Possibilidade 2:</a:t>
            </a:r>
            <a:r>
              <a:rPr lang="pt-BR" sz="3500" dirty="0" smtClean="0">
                <a:latin typeface="Arial" pitchFamily="34" charset="0"/>
                <a:cs typeface="Arial" pitchFamily="34" charset="0"/>
              </a:rPr>
              <a:t> </a:t>
            </a:r>
            <a:endParaRPr lang="pt-BR" sz="35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Projeto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redação. Leitura, elaboração e publicação de redações criadas pelos próprios alunos através do site: </a:t>
            </a:r>
            <a:r>
              <a:rPr lang="pt-B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4"/>
              </a:rPr>
              <a:t>http://projetoredacao.com.br</a:t>
            </a:r>
            <a:r>
              <a:rPr lang="pt-B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  <a:hlinkClick r:id="rId4"/>
              </a:rPr>
              <a:t>/</a:t>
            </a:r>
            <a:r>
              <a:rPr lang="pt-BR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Atividades realizadas na STE com orientação do professor responsável. No primeiro momento o aluno irá se inscrever no site e irá navegar nos temas para assim escolher aquele que mais o agrada. Em seguida começará a realizar a produção de sua redação, sempre com a orientação do seu professor e utilizando como referência textos disponíveis no próprio site. Após a conclusão de seu trabalho o mesmo irá publicá-lo no site, onde o professor terá acesso para ler cada produção.</a:t>
            </a:r>
            <a:endParaRPr lang="pt-BR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endParaRPr lang="pt-BR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3036107" y="3036107"/>
            <a:ext cx="6858000" cy="785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57224" y="0"/>
            <a:ext cx="7253286" cy="785794"/>
          </a:xfrm>
        </p:spPr>
        <p:txBody>
          <a:bodyPr>
            <a:normAutofit/>
          </a:bodyPr>
          <a:lstStyle/>
          <a:p>
            <a:pPr algn="ctr"/>
            <a:r>
              <a:rPr lang="pt-BR" sz="3200" b="1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Orientações.</a:t>
            </a:r>
            <a:endParaRPr lang="pt-BR" sz="3200" b="1" u="sng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42910" y="714356"/>
            <a:ext cx="7467600" cy="6429420"/>
          </a:xfrm>
        </p:spPr>
        <p:txBody>
          <a:bodyPr>
            <a:normAutofit fontScale="55000" lnSpcReduction="20000"/>
          </a:bodyPr>
          <a:lstStyle/>
          <a:p>
            <a:r>
              <a:rPr lang="pt-BR" sz="2900" dirty="0" smtClean="0"/>
              <a:t>Desenvolver com o aluno projetos onde dará a ele a oportunidade de criar suas próprias obras e de exibi-las em redes sociais, blogs, sites e etc.</a:t>
            </a:r>
          </a:p>
          <a:p>
            <a:r>
              <a:rPr lang="pt-BR" sz="2900" dirty="0" smtClean="0"/>
              <a:t>Utilizar os recursos midiáticos de forma coerente e com planejamento, para que o mesmo possa servir como um atrativo a mais e não como uma distração.</a:t>
            </a:r>
          </a:p>
          <a:p>
            <a:r>
              <a:rPr lang="pt-BR" sz="2900" dirty="0" smtClean="0"/>
              <a:t>Incentivar e orientar o uso de ferramentas e aplicativos como: o celular, o computador, o </a:t>
            </a:r>
            <a:r>
              <a:rPr lang="pt-BR" sz="2900" dirty="0" err="1" smtClean="0"/>
              <a:t>facebook</a:t>
            </a:r>
            <a:r>
              <a:rPr lang="pt-BR" sz="2900" dirty="0" smtClean="0"/>
              <a:t>, </a:t>
            </a:r>
            <a:r>
              <a:rPr lang="pt-BR" sz="2900" dirty="0" err="1" smtClean="0"/>
              <a:t>twitter</a:t>
            </a:r>
            <a:r>
              <a:rPr lang="pt-BR" sz="2900" dirty="0" smtClean="0"/>
              <a:t>, de maneira didática, onde os alunos poderão utilizá-los para o seu estudo e somente como entretenimento.</a:t>
            </a:r>
          </a:p>
          <a:p>
            <a:r>
              <a:rPr lang="pt-BR" sz="2900" dirty="0" smtClean="0"/>
              <a:t>Avaliar o desenvolvimento do aluno durante todo o processo de execução do trabalho e não somente a partir do resultado final.</a:t>
            </a:r>
          </a:p>
          <a:p>
            <a:r>
              <a:rPr lang="pt-BR" sz="2900" dirty="0" smtClean="0"/>
              <a:t>Realizar exposições virtuais das produções realizadas pelos alunos para que toda a comunidade possa prestigiar e assim incentivando o aluno a produzir sempre mais.</a:t>
            </a:r>
          </a:p>
          <a:p>
            <a:r>
              <a:rPr lang="pt-BR" sz="2900" dirty="0" smtClean="0"/>
              <a:t>Ter uma metodologia coerente com o tipo de aula </a:t>
            </a:r>
            <a:r>
              <a:rPr lang="pt-BR" sz="2900" dirty="0" smtClean="0"/>
              <a:t>e</a:t>
            </a:r>
            <a:r>
              <a:rPr lang="pt-BR" sz="2900" dirty="0" smtClean="0"/>
              <a:t> recurso midiático a ser trabalhado.</a:t>
            </a:r>
          </a:p>
          <a:p>
            <a:r>
              <a:rPr lang="pt-BR" sz="2900" dirty="0" smtClean="0"/>
              <a:t>Estimular a curiosidade e a criatividade dos alunos e tornar as TIC um atrativo a mais em sala de aula.</a:t>
            </a:r>
          </a:p>
          <a:p>
            <a:r>
              <a:rPr lang="pt-BR" sz="2900" dirty="0" smtClean="0"/>
              <a:t>Estimular a criação de vídeos onde o aluno será o protagonista, trabalhando desta maneira sua oratória, sua timidez ao apresentar um trabalho, seu linguajar científico e principalmente sua criatividade.</a:t>
            </a:r>
          </a:p>
          <a:p>
            <a:r>
              <a:rPr lang="pt-BR" sz="2900" dirty="0" smtClean="0"/>
              <a:t>Utilizar vídeos documentários e programas com animações para explicar conteúdos</a:t>
            </a:r>
            <a:r>
              <a:rPr lang="pt-BR" sz="2900" dirty="0" smtClean="0"/>
              <a:t> </a:t>
            </a:r>
            <a:r>
              <a:rPr lang="pt-BR" sz="2900" dirty="0" smtClean="0"/>
              <a:t>específicos.</a:t>
            </a:r>
          </a:p>
          <a:p>
            <a:r>
              <a:rPr lang="pt-BR" sz="2900" dirty="0" smtClean="0"/>
              <a:t>Utilizar programas interativos, jogos educativos, que visam estimular o raciocino, percepção e concentração do aluno. Como por exemplo o jogo </a:t>
            </a:r>
            <a:r>
              <a:rPr lang="pt-BR" sz="2900" b="1" dirty="0" smtClean="0"/>
              <a:t>Soletrando e jogos de estratégia.</a:t>
            </a:r>
            <a:endParaRPr lang="pt-BR" sz="2900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257</TotalTime>
  <Words>489</Words>
  <Application>Microsoft Office PowerPoint</Application>
  <PresentationFormat>Apresentação na tela (4:3)</PresentationFormat>
  <Paragraphs>27</Paragraphs>
  <Slides>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Balcão Envidraçado</vt:lpstr>
      <vt:lpstr>Nova Alvorada do Sul. Escola Estadual Antonio Coelho. Progetec:  Adam F. da S. Souza.</vt:lpstr>
      <vt:lpstr>Possibilidades de Avaliação da  aprendizagem através do uso das TIC.</vt:lpstr>
      <vt:lpstr>Avaliação de ensino aprendizagem com o uso das TIC.</vt:lpstr>
      <vt:lpstr>Orientações.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Possibilidades de Avaliação da  aprendizagem através do uso das TICs.</dc:title>
  <dc:creator>Antonio Coelho</dc:creator>
  <cp:lastModifiedBy>Antonio Coelho</cp:lastModifiedBy>
  <cp:revision>14</cp:revision>
  <dcterms:created xsi:type="dcterms:W3CDTF">2015-08-31T14:33:12Z</dcterms:created>
  <dcterms:modified xsi:type="dcterms:W3CDTF">2015-08-31T18:50:58Z</dcterms:modified>
</cp:coreProperties>
</file>